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398" r:id="rId4"/>
    <p:sldId id="259" r:id="rId5"/>
    <p:sldId id="409" r:id="rId6"/>
    <p:sldId id="408" r:id="rId7"/>
    <p:sldId id="302" r:id="rId8"/>
    <p:sldId id="379" r:id="rId9"/>
    <p:sldId id="260" r:id="rId10"/>
    <p:sldId id="261" r:id="rId11"/>
    <p:sldId id="279" r:id="rId12"/>
    <p:sldId id="280" r:id="rId13"/>
    <p:sldId id="262" r:id="rId14"/>
    <p:sldId id="281" r:id="rId15"/>
    <p:sldId id="263" r:id="rId16"/>
    <p:sldId id="298" r:id="rId17"/>
    <p:sldId id="300" r:id="rId18"/>
    <p:sldId id="301" r:id="rId19"/>
    <p:sldId id="399" r:id="rId20"/>
    <p:sldId id="282" r:id="rId21"/>
    <p:sldId id="386" r:id="rId22"/>
    <p:sldId id="387" r:id="rId23"/>
    <p:sldId id="380" r:id="rId24"/>
    <p:sldId id="381" r:id="rId25"/>
    <p:sldId id="382" r:id="rId26"/>
    <p:sldId id="383" r:id="rId27"/>
    <p:sldId id="384" r:id="rId28"/>
    <p:sldId id="385" r:id="rId29"/>
    <p:sldId id="388" r:id="rId30"/>
    <p:sldId id="389" r:id="rId31"/>
    <p:sldId id="285" r:id="rId32"/>
    <p:sldId id="289" r:id="rId33"/>
    <p:sldId id="290" r:id="rId34"/>
    <p:sldId id="291" r:id="rId35"/>
    <p:sldId id="293" r:id="rId36"/>
    <p:sldId id="292" r:id="rId37"/>
    <p:sldId id="294" r:id="rId38"/>
    <p:sldId id="390" r:id="rId39"/>
    <p:sldId id="304" r:id="rId40"/>
    <p:sldId id="391" r:id="rId41"/>
    <p:sldId id="392" r:id="rId42"/>
    <p:sldId id="308" r:id="rId43"/>
    <p:sldId id="393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8" r:id="rId52"/>
    <p:sldId id="320" r:id="rId53"/>
    <p:sldId id="321" r:id="rId54"/>
    <p:sldId id="323" r:id="rId55"/>
    <p:sldId id="324" r:id="rId56"/>
    <p:sldId id="325" r:id="rId57"/>
    <p:sldId id="327" r:id="rId58"/>
    <p:sldId id="328" r:id="rId59"/>
    <p:sldId id="394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2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6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20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AB571-5245-424D-B329-01DCF12F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27" y="186690"/>
            <a:ext cx="11429380" cy="812800"/>
          </a:xfrm>
        </p:spPr>
        <p:txBody>
          <a:bodyPr/>
          <a:lstStyle/>
          <a:p>
            <a:r>
              <a:rPr lang="en-US" altLang="ko-KR" sz="3600" dirty="0"/>
              <a:t>https://github.com/duyoon/kigam_ml_seminar_2018</a:t>
            </a:r>
            <a:br>
              <a:rPr lang="en-US" altLang="ko-KR" sz="3600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8049F-85B6-436F-A0D2-C59130F8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931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81D3EA2D-91F7-42DD-808C-CDFB6FB3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51" y="856476"/>
            <a:ext cx="8977954" cy="56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80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3851</Words>
  <Application>Microsoft Office PowerPoint</Application>
  <PresentationFormat>와이드스크린</PresentationFormat>
  <Paragraphs>1407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00. Python for Machine Learning</vt:lpstr>
      <vt:lpstr>https://github.com/duyoon/kigam_ml_seminar_2018 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용어 정리</vt:lpstr>
      <vt:lpstr>용어 정리</vt:lpstr>
      <vt:lpstr>용어 정리</vt:lpstr>
      <vt:lpstr>용어 정리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PowerPoint 프레젠테이션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yonggyu</cp:lastModifiedBy>
  <cp:revision>91</cp:revision>
  <dcterms:created xsi:type="dcterms:W3CDTF">2018-01-01T15:52:30Z</dcterms:created>
  <dcterms:modified xsi:type="dcterms:W3CDTF">2018-02-17T19:38:33Z</dcterms:modified>
</cp:coreProperties>
</file>